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sldIdLst>
    <p:sldId id="256" r:id="rId2"/>
    <p:sldId id="381" r:id="rId3"/>
    <p:sldId id="518" r:id="rId4"/>
    <p:sldId id="519" r:id="rId5"/>
    <p:sldId id="520" r:id="rId6"/>
    <p:sldId id="521" r:id="rId7"/>
    <p:sldId id="382" r:id="rId8"/>
    <p:sldId id="390" r:id="rId9"/>
    <p:sldId id="571" r:id="rId10"/>
    <p:sldId id="581" r:id="rId11"/>
    <p:sldId id="436" r:id="rId12"/>
    <p:sldId id="522" r:id="rId13"/>
    <p:sldId id="523" r:id="rId14"/>
    <p:sldId id="573" r:id="rId15"/>
    <p:sldId id="524" r:id="rId16"/>
    <p:sldId id="576" r:id="rId17"/>
    <p:sldId id="525" r:id="rId18"/>
    <p:sldId id="540" r:id="rId19"/>
    <p:sldId id="534" r:id="rId20"/>
    <p:sldId id="579" r:id="rId21"/>
    <p:sldId id="580" r:id="rId22"/>
    <p:sldId id="526" r:id="rId23"/>
    <p:sldId id="529" r:id="rId24"/>
    <p:sldId id="527" r:id="rId25"/>
    <p:sldId id="528" r:id="rId26"/>
    <p:sldId id="530" r:id="rId27"/>
    <p:sldId id="532" r:id="rId28"/>
    <p:sldId id="577" r:id="rId29"/>
    <p:sldId id="531" r:id="rId30"/>
    <p:sldId id="578" r:id="rId31"/>
    <p:sldId id="533" r:id="rId32"/>
    <p:sldId id="598" r:id="rId33"/>
    <p:sldId id="535" r:id="rId34"/>
    <p:sldId id="541" r:id="rId35"/>
    <p:sldId id="536" r:id="rId36"/>
    <p:sldId id="537" r:id="rId37"/>
    <p:sldId id="538" r:id="rId38"/>
    <p:sldId id="539" r:id="rId39"/>
    <p:sldId id="606" r:id="rId40"/>
    <p:sldId id="599" r:id="rId41"/>
    <p:sldId id="542" r:id="rId42"/>
    <p:sldId id="543" r:id="rId43"/>
    <p:sldId id="544" r:id="rId44"/>
    <p:sldId id="545" r:id="rId45"/>
    <p:sldId id="546" r:id="rId46"/>
    <p:sldId id="547" r:id="rId47"/>
    <p:sldId id="604" r:id="rId48"/>
    <p:sldId id="548" r:id="rId49"/>
    <p:sldId id="600" r:id="rId50"/>
    <p:sldId id="601" r:id="rId51"/>
    <p:sldId id="602" r:id="rId52"/>
    <p:sldId id="603" r:id="rId53"/>
    <p:sldId id="549" r:id="rId54"/>
    <p:sldId id="582" r:id="rId55"/>
    <p:sldId id="550" r:id="rId56"/>
    <p:sldId id="583" r:id="rId57"/>
    <p:sldId id="551" r:id="rId58"/>
    <p:sldId id="552" r:id="rId59"/>
    <p:sldId id="553" r:id="rId60"/>
    <p:sldId id="584" r:id="rId61"/>
    <p:sldId id="554" r:id="rId62"/>
    <p:sldId id="607" r:id="rId63"/>
    <p:sldId id="555" r:id="rId64"/>
    <p:sldId id="585" r:id="rId65"/>
    <p:sldId id="556" r:id="rId66"/>
    <p:sldId id="557" r:id="rId67"/>
    <p:sldId id="558" r:id="rId68"/>
    <p:sldId id="559" r:id="rId69"/>
    <p:sldId id="560" r:id="rId70"/>
    <p:sldId id="561" r:id="rId71"/>
    <p:sldId id="562" r:id="rId72"/>
    <p:sldId id="563" r:id="rId73"/>
    <p:sldId id="564" r:id="rId74"/>
    <p:sldId id="575" r:id="rId75"/>
    <p:sldId id="568" r:id="rId76"/>
    <p:sldId id="569" r:id="rId77"/>
    <p:sldId id="596" r:id="rId78"/>
    <p:sldId id="565" r:id="rId79"/>
    <p:sldId id="566" r:id="rId80"/>
    <p:sldId id="567" r:id="rId81"/>
    <p:sldId id="570" r:id="rId82"/>
    <p:sldId id="586" r:id="rId83"/>
    <p:sldId id="587" r:id="rId84"/>
    <p:sldId id="588" r:id="rId85"/>
    <p:sldId id="589" r:id="rId86"/>
    <p:sldId id="590" r:id="rId87"/>
    <p:sldId id="591" r:id="rId88"/>
    <p:sldId id="592" r:id="rId89"/>
    <p:sldId id="593" r:id="rId90"/>
    <p:sldId id="595" r:id="rId91"/>
    <p:sldId id="594" r:id="rId92"/>
    <p:sldId id="296" r:id="rId93"/>
    <p:sldId id="434" r:id="rId9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3178" autoAdjust="0"/>
  </p:normalViewPr>
  <p:slideViewPr>
    <p:cSldViewPr>
      <p:cViewPr varScale="1">
        <p:scale>
          <a:sx n="68" d="100"/>
          <a:sy n="68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view3D>
      <c:perspective val="30"/>
    </c:view3D>
    <c:plotArea>
      <c:layout>
        <c:manualLayout>
          <c:layoutTarget val="inner"/>
          <c:xMode val="edge"/>
          <c:yMode val="edge"/>
          <c:x val="8.3293598716827247E-2"/>
          <c:y val="4.8559035276272401E-2"/>
          <c:w val="0.79139678720715456"/>
          <c:h val="0.8375441259220447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Надеждинка</c:v>
                </c:pt>
                <c:pt idx="1">
                  <c:v>Яковлевка </c:v>
                </c:pt>
                <c:pt idx="2">
                  <c:v>Туркестан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408</c:v>
                </c:pt>
                <c:pt idx="1">
                  <c:v>172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Надеждинка</c:v>
                </c:pt>
                <c:pt idx="1">
                  <c:v>Яковлевка </c:v>
                </c:pt>
                <c:pt idx="2">
                  <c:v>Туркестан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392</c:v>
                </c:pt>
                <c:pt idx="1">
                  <c:v>162</c:v>
                </c:pt>
                <c:pt idx="2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Надеждинка</c:v>
                </c:pt>
                <c:pt idx="1">
                  <c:v>Яковлевка </c:v>
                </c:pt>
                <c:pt idx="2">
                  <c:v>Туркестан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354</c:v>
                </c:pt>
                <c:pt idx="1">
                  <c:v>155</c:v>
                </c:pt>
                <c:pt idx="2">
                  <c:v>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2022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Надеждинка</c:v>
                </c:pt>
                <c:pt idx="1">
                  <c:v>Яковлевка </c:v>
                </c:pt>
                <c:pt idx="2">
                  <c:v>Туркестан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351</c:v>
                </c:pt>
                <c:pt idx="1">
                  <c:v>150</c:v>
                </c:pt>
                <c:pt idx="2">
                  <c:v>1</c:v>
                </c:pt>
              </c:numCache>
            </c:numRef>
          </c:val>
        </c:ser>
        <c:shape val="box"/>
        <c:axId val="152459136"/>
        <c:axId val="152460672"/>
        <c:axId val="0"/>
      </c:bar3DChart>
      <c:catAx>
        <c:axId val="152459136"/>
        <c:scaling>
          <c:orientation val="minMax"/>
        </c:scaling>
        <c:axPos val="b"/>
        <c:numFmt formatCode="General" sourceLinked="0"/>
        <c:tickLblPos val="nextTo"/>
        <c:crossAx val="152460672"/>
        <c:crosses val="autoZero"/>
        <c:auto val="1"/>
        <c:lblAlgn val="ctr"/>
        <c:lblOffset val="100"/>
      </c:catAx>
      <c:valAx>
        <c:axId val="152460672"/>
        <c:scaling>
          <c:orientation val="minMax"/>
        </c:scaling>
        <c:axPos val="l"/>
        <c:majorGridlines/>
        <c:numFmt formatCode="General" sourceLinked="1"/>
        <c:tickLblPos val="nextTo"/>
        <c:crossAx val="152459136"/>
        <c:crosses val="autoZero"/>
        <c:crossBetween val="between"/>
      </c:valAx>
    </c:plotArea>
    <c:legend>
      <c:legendPos val="r"/>
      <c:legendEntry>
        <c:idx val="0"/>
        <c:delete val="1"/>
      </c:legendEntry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ok.ru/dk?cmd=PopLayerPhoto&amp;st.layer.cmd=PopLayerPhoto&amp;st.layer.plc=mediaTopic&amp;st.layer.photoId=938201441682&amp;st.layer.type=GROUP&amp;st.layer.sphotoIds=938201441938;938201442194;938201441682;938201607570&amp;st.cmd=altGroupMain&amp;st.groupId=57629526589586&amp;st.referenceName=kulturanad&amp;st._aid=GroupTopicLayer_openPhotoLaye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hyperlink" Target="https://ok.ru/dk?cmd=PopLayerPhoto&amp;st.layer.cmd=PopLayerPhoto&amp;st.layer.plc=mediaTopic&amp;st.layer.photoId=938201441938&amp;st.layer.type=GROUP&amp;st.layer.sphotoIds=938201441938;938201442194;938201441682;938201607570&amp;st.cmd=altGroupMain&amp;st.groupId=57629526589586&amp;st.referenceName=kulturanad&amp;st._aid=GroupTopicLayer_openPhotoLayer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908720"/>
            <a:ext cx="8424936" cy="4752528"/>
          </a:xfrm>
        </p:spPr>
        <p:txBody>
          <a:bodyPr>
            <a:normAutofit/>
          </a:bodyPr>
          <a:lstStyle/>
          <a:p>
            <a:r>
              <a:rPr lang="ru-RU" b="1" dirty="0"/>
              <a:t>О</a:t>
            </a:r>
            <a:r>
              <a:rPr lang="ru-RU" b="1" dirty="0" smtClean="0"/>
              <a:t>тчёт главы администрации муниципального образования </a:t>
            </a:r>
            <a:br>
              <a:rPr lang="ru-RU" b="1" dirty="0" smtClean="0"/>
            </a:br>
            <a:r>
              <a:rPr lang="ru-RU" b="1" dirty="0" smtClean="0"/>
              <a:t>Надеждинский сельсовет </a:t>
            </a:r>
            <a:br>
              <a:rPr lang="ru-RU" b="1" dirty="0" smtClean="0"/>
            </a:br>
            <a:r>
              <a:rPr lang="ru-RU" b="1" dirty="0" smtClean="0"/>
              <a:t>за 2022 год </a:t>
            </a:r>
            <a:br>
              <a:rPr lang="ru-RU" b="1" dirty="0" smtClean="0"/>
            </a:br>
            <a:r>
              <a:rPr lang="ru-RU" b="1" dirty="0" smtClean="0"/>
              <a:t>Тимко Оксаны Анатольевны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86251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Исполнение бюджета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Доходная часть составила- </a:t>
            </a:r>
            <a:r>
              <a:rPr lang="ru-RU" sz="2800" b="1" dirty="0" smtClean="0"/>
              <a:t>22 241 410,00 </a:t>
            </a:r>
          </a:p>
          <a:p>
            <a:r>
              <a:rPr lang="ru-RU" sz="2800" dirty="0" smtClean="0"/>
              <a:t>Собственные доходы</a:t>
            </a:r>
            <a:r>
              <a:rPr lang="ru-RU" sz="2800" b="1" dirty="0" smtClean="0"/>
              <a:t>- 1 689 881,68 </a:t>
            </a:r>
          </a:p>
          <a:p>
            <a:r>
              <a:rPr lang="ru-RU" sz="2800" dirty="0" smtClean="0"/>
              <a:t>Расходные обязательства </a:t>
            </a:r>
          </a:p>
          <a:p>
            <a:pPr marL="0" indent="0">
              <a:buNone/>
            </a:pPr>
            <a:r>
              <a:rPr lang="ru-RU" sz="2800" dirty="0" smtClean="0"/>
              <a:t>   на сумму </a:t>
            </a:r>
            <a:r>
              <a:rPr lang="ru-RU" sz="2800" b="1" dirty="0" smtClean="0"/>
              <a:t>19 983 494,60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 заседание Совета Депутатов  четвёртого созыва</a:t>
            </a:r>
            <a:endParaRPr lang="ru-RU" sz="3200" dirty="0"/>
          </a:p>
        </p:txBody>
      </p:sp>
      <p:pic>
        <p:nvPicPr>
          <p:cNvPr id="3" name="Picture 2" descr="C:\Users\User\Desktop\Фото 2022 год\Фото сессиии 21.12.2022\IMG_20221221_142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501464" y="-9286964"/>
            <a:ext cx="3107813" cy="2340000"/>
          </a:xfrm>
          <a:prstGeom prst="rect">
            <a:avLst/>
          </a:prstGeom>
          <a:noFill/>
        </p:spPr>
      </p:pic>
      <p:pic>
        <p:nvPicPr>
          <p:cNvPr id="5123" name="Picture 3" descr="C:\Users\User\Desktop\Фото 2022 год\Фото сессиии 21.12.2022\IMG_20221221_1428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37933554"/>
            <a:ext cx="19431000" cy="14630400"/>
          </a:xfrm>
          <a:prstGeom prst="rect">
            <a:avLst/>
          </a:prstGeom>
          <a:noFill/>
        </p:spPr>
      </p:pic>
      <p:pic>
        <p:nvPicPr>
          <p:cNvPr id="5124" name="Picture 4" descr="C:\Users\User\Desktop\Фото 2022 год\Фото сессиии 21.12.2022\IMG_20221221_1428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288820" y="-6572320"/>
            <a:ext cx="4214817" cy="2745440"/>
          </a:xfrm>
          <a:prstGeom prst="rect">
            <a:avLst/>
          </a:prstGeom>
          <a:noFill/>
        </p:spPr>
      </p:pic>
      <p:pic>
        <p:nvPicPr>
          <p:cNvPr id="5125" name="Picture 5" descr="C:\Users\User\Desktop\Фото 2022 год\Фото сессиии 21.12.2022\IMG_20221221_1428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500174"/>
            <a:ext cx="6500858" cy="48947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242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Образование </a:t>
            </a:r>
            <a:br>
              <a:rPr lang="ru-RU" dirty="0" smtClean="0"/>
            </a:br>
            <a:r>
              <a:rPr lang="ru-RU" dirty="0" smtClean="0"/>
              <a:t> МОБУ </a:t>
            </a:r>
            <a:r>
              <a:rPr lang="ru-RU" dirty="0" err="1" smtClean="0"/>
              <a:t>Надеждинская</a:t>
            </a:r>
            <a:r>
              <a:rPr lang="ru-RU" dirty="0" smtClean="0"/>
              <a:t> СОШ</a:t>
            </a:r>
            <a:endParaRPr lang="ru-RU" dirty="0"/>
          </a:p>
        </p:txBody>
      </p:sp>
      <p:pic>
        <p:nvPicPr>
          <p:cNvPr id="6146" name="Picture 2" descr="C:\Users\User\Desktop\Фото 2022 год\IMG-20230221-WA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4308260" cy="3500462"/>
          </a:xfrm>
          <a:prstGeom prst="rect">
            <a:avLst/>
          </a:prstGeom>
          <a:noFill/>
        </p:spPr>
      </p:pic>
      <p:pic>
        <p:nvPicPr>
          <p:cNvPr id="6147" name="Picture 3" descr="C:\Users\User\Desktop\Фото 2022 год\IMG-20230221-WA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496"/>
            <a:ext cx="3678811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МОБУ </a:t>
            </a:r>
            <a:r>
              <a:rPr lang="ru-RU" dirty="0" err="1" smtClean="0"/>
              <a:t>Надеждинская</a:t>
            </a:r>
            <a:r>
              <a:rPr lang="ru-RU" dirty="0" smtClean="0"/>
              <a:t> СОШ</a:t>
            </a:r>
            <a:endParaRPr lang="ru-RU" dirty="0"/>
          </a:p>
        </p:txBody>
      </p:sp>
      <p:pic>
        <p:nvPicPr>
          <p:cNvPr id="4" name="Picture 2" descr="C:\Users\USER\AppData\Local\Temp\Rar$DIa7672.49442\IMG-87a97f8fa6fb36a90000d4eaf34462cf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3888432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USER\AppData\Local\Temp\Rar$DIa7672.6811\IMG-349e0202791dad9fd5e830baecca629e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571612"/>
            <a:ext cx="3922837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Капитальный ремонт кровли котельной </a:t>
            </a:r>
            <a:endParaRPr lang="ru-RU" dirty="0"/>
          </a:p>
        </p:txBody>
      </p:sp>
      <p:pic>
        <p:nvPicPr>
          <p:cNvPr id="3" name="Picture 2" descr="C:\Users\User\Desktop\Фото 2022 год\IMG-20230221-WA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14488"/>
            <a:ext cx="6500858" cy="48756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День знаний</a:t>
            </a:r>
            <a:endParaRPr lang="ru-RU" dirty="0"/>
          </a:p>
        </p:txBody>
      </p:sp>
      <p:pic>
        <p:nvPicPr>
          <p:cNvPr id="10242" name="Picture 2" descr="C:\Users\User\Desktop\Фото 2022 год\IMG_20220901_1040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00174"/>
            <a:ext cx="7000924" cy="52712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Поздравление </a:t>
            </a:r>
            <a:br>
              <a:rPr lang="ru-RU" sz="2400" dirty="0" smtClean="0"/>
            </a:br>
            <a:r>
              <a:rPr lang="ru-RU" sz="2400" dirty="0" err="1" smtClean="0"/>
              <a:t>Бессарабова</a:t>
            </a:r>
            <a:r>
              <a:rPr lang="ru-RU" sz="2400" dirty="0" smtClean="0"/>
              <a:t> Александра Сергеевича – заместителя главы района по экономике</a:t>
            </a:r>
            <a:endParaRPr lang="ru-RU" sz="2400" dirty="0"/>
          </a:p>
        </p:txBody>
      </p:sp>
      <p:pic>
        <p:nvPicPr>
          <p:cNvPr id="1026" name="Picture 2" descr="C:\Users\User\Desktop\Фото 2022 год\IMG_20220901_1047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00174"/>
            <a:ext cx="6715172" cy="50561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Ежедневная линейка, </a:t>
            </a:r>
            <a:br>
              <a:rPr lang="ru-RU" dirty="0" smtClean="0"/>
            </a:br>
            <a:r>
              <a:rPr lang="ru-RU" dirty="0" smtClean="0"/>
              <a:t>с поднятием флага</a:t>
            </a:r>
            <a:endParaRPr lang="ru-RU" dirty="0"/>
          </a:p>
        </p:txBody>
      </p:sp>
      <p:pic>
        <p:nvPicPr>
          <p:cNvPr id="18434" name="Picture 2" descr="C:\Users\User\Desktop\Фото 2022 год\IMG-20230221-WA0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643050"/>
            <a:ext cx="4643470" cy="3482603"/>
          </a:xfrm>
          <a:prstGeom prst="rect">
            <a:avLst/>
          </a:prstGeom>
          <a:noFill/>
        </p:spPr>
      </p:pic>
      <p:pic>
        <p:nvPicPr>
          <p:cNvPr id="18435" name="Picture 3" descr="C:\Users\User\Desktop\Фото 2022 год\IMG-20230221-WA00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214530"/>
            <a:ext cx="3482603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Посвящение  в Юнармейцы </a:t>
            </a:r>
            <a:endParaRPr lang="ru-RU" dirty="0"/>
          </a:p>
        </p:txBody>
      </p:sp>
      <p:pic>
        <p:nvPicPr>
          <p:cNvPr id="3" name="Picture 2" descr="C:\Users\User\Desktop\Фото 2022 год\IMG-20230221-WA0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71612"/>
            <a:ext cx="6572296" cy="49292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Последний звонок</a:t>
            </a:r>
            <a:endParaRPr lang="ru-RU" dirty="0"/>
          </a:p>
        </p:txBody>
      </p:sp>
      <p:pic>
        <p:nvPicPr>
          <p:cNvPr id="11266" name="Picture 2" descr="C:\Users\User\Desktop\Фото 2022 год\IMG_20220518_102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571612"/>
            <a:ext cx="5572164" cy="5143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Администрация работает согласно: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484784"/>
            <a:ext cx="7239000" cy="4846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- Федеральному и областному законодательству;</a:t>
            </a:r>
          </a:p>
          <a:p>
            <a:pPr marL="0" indent="0">
              <a:buNone/>
            </a:pPr>
            <a:r>
              <a:rPr lang="ru-RU" sz="3600" dirty="0" smtClean="0"/>
              <a:t>- ФЗ -131 ФЗ «Об общих признаках местного самоуправления в РФ»;</a:t>
            </a:r>
          </a:p>
          <a:p>
            <a:pPr marL="0" indent="0">
              <a:buNone/>
            </a:pPr>
            <a:r>
              <a:rPr lang="ru-RU" sz="3600" dirty="0" smtClean="0"/>
              <a:t>- Устава  МО Надеждинский сельсовет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158260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Дошкольная группа МОБУ </a:t>
            </a:r>
            <a:r>
              <a:rPr lang="ru-RU" dirty="0" err="1" smtClean="0"/>
              <a:t>Надеждинская</a:t>
            </a:r>
            <a:r>
              <a:rPr lang="ru-RU" dirty="0" smtClean="0"/>
              <a:t> СОШ</a:t>
            </a:r>
            <a:endParaRPr lang="ru-RU" dirty="0"/>
          </a:p>
        </p:txBody>
      </p:sp>
      <p:pic>
        <p:nvPicPr>
          <p:cNvPr id="5122" name="Picture 2" descr="C:\Users\User\Desktop\Фото 2022 год\IMG_20230221_142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857364"/>
            <a:ext cx="6096000" cy="4562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Беседка, спальня</a:t>
            </a:r>
            <a:endParaRPr lang="ru-RU" dirty="0"/>
          </a:p>
        </p:txBody>
      </p:sp>
      <p:pic>
        <p:nvPicPr>
          <p:cNvPr id="3" name="Picture 2" descr="C:\Users\USER\Desktop\Окс.Анат\IMG_20160816_145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4085975" cy="306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USER\Desktop\Окс.Анат\ььь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629040"/>
            <a:ext cx="4236285" cy="322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Медицина и здравоохранение</a:t>
            </a:r>
            <a:br>
              <a:rPr lang="ru-RU" dirty="0" smtClean="0"/>
            </a:br>
            <a:r>
              <a:rPr lang="ru-RU" dirty="0" err="1" smtClean="0"/>
              <a:t>Надеждинский</a:t>
            </a:r>
            <a:r>
              <a:rPr lang="ru-RU" dirty="0" smtClean="0"/>
              <a:t> ФАП</a:t>
            </a:r>
            <a:endParaRPr lang="ru-RU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500174"/>
            <a:ext cx="6000792" cy="513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err="1" smtClean="0"/>
              <a:t>Андрейчева</a:t>
            </a:r>
            <a:r>
              <a:rPr lang="ru-RU" sz="3200" dirty="0" smtClean="0"/>
              <a:t> </a:t>
            </a:r>
            <a:br>
              <a:rPr lang="ru-RU" sz="3200" dirty="0" smtClean="0"/>
            </a:br>
            <a:r>
              <a:rPr lang="ru-RU" sz="3200" dirty="0" smtClean="0"/>
              <a:t>Надежда Ивановна заведующая ФАП </a:t>
            </a:r>
            <a:r>
              <a:rPr lang="ru-RU" sz="3200" dirty="0" err="1" smtClean="0"/>
              <a:t>с.Надеждинка</a:t>
            </a:r>
            <a:endParaRPr lang="ru-RU" sz="3200" dirty="0"/>
          </a:p>
        </p:txBody>
      </p:sp>
      <p:pic>
        <p:nvPicPr>
          <p:cNvPr id="9218" name="Picture 2" descr="C:\Users\User\Desktop\Фото 2022 год\IMG-20230221-WA0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71612"/>
            <a:ext cx="6715172" cy="50363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Яковлевский</a:t>
            </a:r>
            <a:r>
              <a:rPr lang="ru-RU" dirty="0" smtClean="0"/>
              <a:t> ФАП</a:t>
            </a:r>
            <a:endParaRPr lang="ru-RU" dirty="0"/>
          </a:p>
        </p:txBody>
      </p:sp>
      <p:pic>
        <p:nvPicPr>
          <p:cNvPr id="3" name="Picture 2" descr="I:\для слайдов\image-0-02-05-030b970f016d2cf97e1a64d5c37808ca23fc64c221664e39aa5dede82c61653f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1428736"/>
            <a:ext cx="4214841" cy="5066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Щипанова</a:t>
            </a:r>
            <a:r>
              <a:rPr lang="ru-RU" dirty="0" smtClean="0"/>
              <a:t> Оксана Ивановна – заведующая ФАП с.Яковлевка </a:t>
            </a:r>
            <a:endParaRPr lang="ru-RU" dirty="0"/>
          </a:p>
        </p:txBody>
      </p:sp>
      <p:pic>
        <p:nvPicPr>
          <p:cNvPr id="8194" name="Picture 2" descr="C:\Users\User\Desktop\Фото 2023\IMG_20230221_1221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500298" y="1428736"/>
            <a:ext cx="3362111" cy="5153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834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Начальник отделения </a:t>
            </a:r>
            <a:br>
              <a:rPr lang="ru-RU" dirty="0" smtClean="0"/>
            </a:br>
            <a:r>
              <a:rPr lang="ru-RU" dirty="0" smtClean="0"/>
              <a:t>«Почта России» </a:t>
            </a:r>
            <a:endParaRPr lang="ru-RU" dirty="0"/>
          </a:p>
        </p:txBody>
      </p:sp>
      <p:pic>
        <p:nvPicPr>
          <p:cNvPr id="41986" name="Picture 2" descr="C:\Users\User\Desktop\Документы\Фото все\глава, почта,библиотека\Корнева Н.Г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60208" y="1609725"/>
            <a:ext cx="3632983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«Почта России»</a:t>
            </a:r>
            <a:endParaRPr lang="ru-RU" dirty="0"/>
          </a:p>
        </p:txBody>
      </p:sp>
      <p:pic>
        <p:nvPicPr>
          <p:cNvPr id="20482" name="Picture 2" descr="C:\Users\User\Desktop\Фото 2022 год\IMG_20230221_1328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58229" y="1609725"/>
            <a:ext cx="6436941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«Почта России»</a:t>
            </a:r>
            <a:endParaRPr lang="ru-RU" dirty="0"/>
          </a:p>
        </p:txBody>
      </p:sp>
      <p:pic>
        <p:nvPicPr>
          <p:cNvPr id="2050" name="Picture 2" descr="C:\Users\User\Desktop\Фото 2022 год\IMG_20230221_1915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8229" y="1609725"/>
            <a:ext cx="6436941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Отделение сбербанка Менеджмент по работе с клиентами </a:t>
            </a:r>
            <a:endParaRPr lang="ru-RU" sz="3200" dirty="0"/>
          </a:p>
        </p:txBody>
      </p:sp>
      <p:pic>
        <p:nvPicPr>
          <p:cNvPr id="4098" name="Picture 2" descr="C:\Users\User\Desktop\Фото 2022 год\IMG_20230222_112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636" r="15670"/>
          <a:stretch>
            <a:fillRect/>
          </a:stretch>
        </p:blipFill>
        <p:spPr bwMode="auto">
          <a:xfrm>
            <a:off x="1214414" y="1500174"/>
            <a:ext cx="6000792" cy="51630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58072" cy="110869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Акция Крымская  весна </a:t>
            </a:r>
            <a:r>
              <a:rPr lang="ru-RU" sz="2400" dirty="0" smtClean="0"/>
              <a:t>-дня  возвращения Крыма и Севастополя в родную гавань и  в поддержку жителей Донбасса</a:t>
            </a:r>
            <a:endParaRPr lang="ru-RU" sz="2400" dirty="0"/>
          </a:p>
        </p:txBody>
      </p:sp>
      <p:pic>
        <p:nvPicPr>
          <p:cNvPr id="1026" name="Picture 2" descr="C:\Users\User\Desktop\Фото 2022 год\IMG_20230208_14084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Работа с клиентами</a:t>
            </a:r>
            <a:endParaRPr lang="ru-RU" dirty="0"/>
          </a:p>
        </p:txBody>
      </p:sp>
      <p:pic>
        <p:nvPicPr>
          <p:cNvPr id="3074" name="Picture 2" descr="C:\Users\User\Desktop\Фото 2022 год\IMG_20230222_1148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8229" y="1609725"/>
            <a:ext cx="6436941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"Масленицу провожаем -Весну встречаем "</a:t>
            </a:r>
            <a:endParaRPr lang="ru-RU" dirty="0"/>
          </a:p>
        </p:txBody>
      </p:sp>
      <p:pic>
        <p:nvPicPr>
          <p:cNvPr id="12290" name="Picture 2" descr="C:\Users\User\Downloads\IMG_20230221_1258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«</a:t>
            </a:r>
            <a:r>
              <a:rPr lang="ru-RU" sz="3100" dirty="0" smtClean="0"/>
              <a:t>Проводы зимы</a:t>
            </a:r>
            <a:r>
              <a:rPr lang="ru-RU" sz="3100" dirty="0" smtClean="0"/>
              <a:t>» в с.Яковлевка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 descr="C:\Users\User\Desktop\Фото Яковлевка 2022\IMG-4a5e1ca18288cff6c7fe08bc23326d11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День местного самоуправления</a:t>
            </a:r>
            <a:endParaRPr lang="ru-RU" dirty="0"/>
          </a:p>
        </p:txBody>
      </p:sp>
      <p:pic>
        <p:nvPicPr>
          <p:cNvPr id="13314" name="Picture 2" descr="C:\Users\User\Desktop\Фото 2022 год\IMG_20220415_1923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14480" y="1714488"/>
            <a:ext cx="4696359" cy="4696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Награждение активных жителей поселения</a:t>
            </a:r>
            <a:endParaRPr lang="ru-RU" dirty="0"/>
          </a:p>
        </p:txBody>
      </p:sp>
      <p:pic>
        <p:nvPicPr>
          <p:cNvPr id="49154" name="Picture 2" descr="C:\Users\User\Downloads\IMG_20230221_1650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643050"/>
            <a:ext cx="3286148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митинг, посвященный </a:t>
            </a:r>
            <a:br>
              <a:rPr lang="ru-RU" sz="3200" dirty="0" smtClean="0"/>
            </a:br>
            <a:r>
              <a:rPr lang="ru-RU" sz="3200" dirty="0" smtClean="0"/>
              <a:t>77-летию со Дня Победы в ВОВ</a:t>
            </a:r>
            <a:endParaRPr lang="ru-RU" sz="3200" dirty="0"/>
          </a:p>
        </p:txBody>
      </p:sp>
      <p:pic>
        <p:nvPicPr>
          <p:cNvPr id="14338" name="Picture 2" descr="C:\Users\User\Desktop\Фото 2022 год\День победы 2022\IMG_20220509_1021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85918" y="1714488"/>
            <a:ext cx="4681812" cy="46818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акция «Бессмертный полк» </a:t>
            </a:r>
            <a:endParaRPr lang="ru-RU" dirty="0"/>
          </a:p>
        </p:txBody>
      </p:sp>
      <p:pic>
        <p:nvPicPr>
          <p:cNvPr id="15362" name="Picture 2" descr="C:\Users\User\Desktop\Фото 2022 год\День победы 2022\IMG_20220509_1058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90452" y="1846796"/>
            <a:ext cx="4372495" cy="43724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праздничный концерт, посвящённый Дню Победы</a:t>
            </a:r>
            <a:endParaRPr lang="ru-RU" dirty="0"/>
          </a:p>
        </p:txBody>
      </p:sp>
      <p:pic>
        <p:nvPicPr>
          <p:cNvPr id="16386" name="Picture 2" descr="C:\Users\User\Desktop\Фото 2022 год\IMG_20221116_1256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643050"/>
            <a:ext cx="4143404" cy="3107553"/>
          </a:xfrm>
          <a:prstGeom prst="rect">
            <a:avLst/>
          </a:prstGeom>
          <a:noFill/>
        </p:spPr>
      </p:pic>
      <p:pic>
        <p:nvPicPr>
          <p:cNvPr id="16387" name="Picture 3" descr="C:\Users\User\Desktop\Фото 2022 год\IMG_20221116_1255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214686"/>
            <a:ext cx="4214842" cy="3161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поздравление тружеников тыла и детей войны  </a:t>
            </a:r>
            <a:endParaRPr lang="ru-RU" sz="3600" dirty="0"/>
          </a:p>
        </p:txBody>
      </p:sp>
      <p:pic>
        <p:nvPicPr>
          <p:cNvPr id="17410" name="Picture 2" descr="C:\Users\User\Desktop\Фото 2022 год\IMG-20230208-WA00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28700" y="1775619"/>
            <a:ext cx="6096000" cy="4514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</a:t>
            </a:r>
            <a:r>
              <a:rPr lang="ru-RU" dirty="0" err="1" smtClean="0"/>
              <a:t>Яковлевском</a:t>
            </a:r>
            <a:r>
              <a:rPr lang="ru-RU" dirty="0" smtClean="0"/>
              <a:t>  клубе концерт ко Дню Победы</a:t>
            </a:r>
            <a:endParaRPr lang="ru-RU" dirty="0"/>
          </a:p>
        </p:txBody>
      </p:sp>
      <p:pic>
        <p:nvPicPr>
          <p:cNvPr id="7170" name="Picture 2" descr="C:\Users\User\Desktop\Фото Яковлевка 2022\IMG-93f5ce1ba8f30ea679c158d65832de12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714488"/>
            <a:ext cx="6329382" cy="4747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Автопробег в поддержку СВО</a:t>
            </a:r>
            <a:endParaRPr lang="ru-RU" dirty="0"/>
          </a:p>
        </p:txBody>
      </p:sp>
      <p:pic>
        <p:nvPicPr>
          <p:cNvPr id="2050" name="Picture 2" descr="C:\Users\User\Desktop\Фото 2022 год\IMG_20230221_1138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072" r="12370" b="5957"/>
          <a:stretch>
            <a:fillRect/>
          </a:stretch>
        </p:blipFill>
        <p:spPr bwMode="auto">
          <a:xfrm>
            <a:off x="500034" y="1643050"/>
            <a:ext cx="4214842" cy="2418568"/>
          </a:xfrm>
          <a:prstGeom prst="rect">
            <a:avLst/>
          </a:prstGeom>
          <a:noFill/>
        </p:spPr>
      </p:pic>
      <p:pic>
        <p:nvPicPr>
          <p:cNvPr id="2051" name="Picture 3" descr="C:\Users\User\Desktop\Фото 2022 год\IMG_20230221_1138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857364"/>
            <a:ext cx="3214710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</a:t>
            </a:r>
            <a:r>
              <a:rPr lang="ru-RU" dirty="0" smtClean="0"/>
              <a:t>Никто не забыт</a:t>
            </a:r>
            <a:r>
              <a:rPr lang="ru-RU" dirty="0" smtClean="0"/>
              <a:t>, ничто </a:t>
            </a:r>
            <a:br>
              <a:rPr lang="ru-RU" dirty="0" smtClean="0"/>
            </a:br>
            <a:r>
              <a:rPr lang="ru-RU" dirty="0" smtClean="0"/>
              <a:t>не </a:t>
            </a:r>
            <a:r>
              <a:rPr lang="ru-RU" dirty="0" smtClean="0"/>
              <a:t>забыто»</a:t>
            </a:r>
            <a:r>
              <a:rPr lang="ru-RU" i="1" dirty="0" smtClean="0"/>
              <a:t> </a:t>
            </a:r>
            <a:endParaRPr lang="ru-RU" dirty="0"/>
          </a:p>
        </p:txBody>
      </p:sp>
      <p:pic>
        <p:nvPicPr>
          <p:cNvPr id="6146" name="Picture 2" descr="C:\Users\User\Desktop\Фото Яковлевка 2022\IMG-8e32011380e2f70a59875f3283ffb028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28700" y="1747044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информационный час "Пионерии-100лет"</a:t>
            </a:r>
            <a:endParaRPr lang="ru-RU" dirty="0"/>
          </a:p>
        </p:txBody>
      </p:sp>
      <p:pic>
        <p:nvPicPr>
          <p:cNvPr id="21506" name="Picture 2" descr="C:\Users\User\Desktop\Фото 2022 год\IMG_20230221_1423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28700" y="1751806"/>
            <a:ext cx="6096000" cy="4562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60672" cy="1039427"/>
          </a:xfrm>
        </p:spPr>
        <p:txBody>
          <a:bodyPr>
            <a:normAutofit/>
          </a:bodyPr>
          <a:lstStyle/>
          <a:p>
            <a:pPr algn="ctr"/>
            <a:r>
              <a:rPr lang="ru-RU" sz="2700" dirty="0" smtClean="0"/>
              <a:t>праздничное мероприятие - встреча жителей с. Ново – </a:t>
            </a:r>
            <a:r>
              <a:rPr lang="ru-RU" sz="2700" dirty="0" err="1" smtClean="0"/>
              <a:t>Чебенск</a:t>
            </a:r>
            <a:endParaRPr lang="ru-RU" dirty="0"/>
          </a:p>
        </p:txBody>
      </p:sp>
      <p:pic>
        <p:nvPicPr>
          <p:cNvPr id="22530" name="Picture 2" descr="C:\Users\User\Desktop\Фото 2022 год\Фото Ново-Чебенск 2022 год\Ново-Чебенск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928802"/>
            <a:ext cx="7824232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/>
              <a:t>праздничная концертная программа, посвящённая 85-летию </a:t>
            </a:r>
            <a:r>
              <a:rPr lang="ru-RU" sz="2400" dirty="0" err="1" smtClean="0"/>
              <a:t>Надеждинского</a:t>
            </a:r>
            <a:r>
              <a:rPr lang="ru-RU" sz="2400" dirty="0" smtClean="0"/>
              <a:t> фельдшерско-акушерского пункта</a:t>
            </a:r>
            <a:endParaRPr lang="ru-RU" sz="2400" dirty="0"/>
          </a:p>
        </p:txBody>
      </p:sp>
      <p:pic>
        <p:nvPicPr>
          <p:cNvPr id="23554" name="Picture 2" descr="C:\Users\User\Desktop\Фото 2022 год\Юбилей ФАПа 85-лет 19 август 20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928662" y="1714488"/>
            <a:ext cx="6429420" cy="48220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концертная программа «Золотые ваши годы »</a:t>
            </a:r>
            <a:endParaRPr lang="ru-RU" dirty="0"/>
          </a:p>
        </p:txBody>
      </p:sp>
      <p:pic>
        <p:nvPicPr>
          <p:cNvPr id="24578" name="Picture 2" descr="C:\Users\User\Desktop\Фото 2022 год\IMG-20221108-WA0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57224" y="1714488"/>
            <a:ext cx="6500858" cy="4875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7572428" cy="1039427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праздничный концерт, посвящённый Дню матери ДК </a:t>
            </a:r>
            <a:r>
              <a:rPr lang="ru-RU" sz="2800" dirty="0" err="1" smtClean="0"/>
              <a:t>с.Надеждинка</a:t>
            </a:r>
            <a:endParaRPr lang="ru-RU" sz="2800" dirty="0"/>
          </a:p>
        </p:txBody>
      </p:sp>
      <p:pic>
        <p:nvPicPr>
          <p:cNvPr id="25603" name="Picture 3" descr="C:\Users\User\Downloads\IMG_20230221_1453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00034" y="2071678"/>
            <a:ext cx="7308181" cy="4110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260672" cy="1039427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праздничный концерт, посвящённый Дню матери </a:t>
            </a:r>
            <a:r>
              <a:rPr lang="ru-RU" sz="2800" dirty="0" err="1" smtClean="0"/>
              <a:t>Яковлевский</a:t>
            </a:r>
            <a:r>
              <a:rPr lang="ru-RU" sz="2800" dirty="0" smtClean="0"/>
              <a:t> клуб</a:t>
            </a:r>
            <a:endParaRPr lang="ru-RU" sz="2800" dirty="0"/>
          </a:p>
        </p:txBody>
      </p:sp>
      <p:pic>
        <p:nvPicPr>
          <p:cNvPr id="4" name="Picture 2" descr="C:\Users\User\Desktop\Фото 2022 год\167585288766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71472" y="1928802"/>
            <a:ext cx="7366051" cy="414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День </a:t>
            </a:r>
            <a:r>
              <a:rPr lang="ru-RU" sz="2800" dirty="0" smtClean="0"/>
              <a:t>матери в клубе с. </a:t>
            </a:r>
            <a:r>
              <a:rPr lang="ru-RU" sz="2800" dirty="0" smtClean="0"/>
              <a:t>Яковлевка творческого коллектива </a:t>
            </a:r>
            <a:br>
              <a:rPr lang="ru-RU" sz="2800" dirty="0" smtClean="0"/>
            </a:br>
            <a:r>
              <a:rPr lang="ru-RU" sz="2800" dirty="0" smtClean="0"/>
              <a:t>ДК </a:t>
            </a:r>
            <a:r>
              <a:rPr lang="ru-RU" sz="2800" dirty="0" smtClean="0"/>
              <a:t>с. </a:t>
            </a:r>
            <a:r>
              <a:rPr lang="ru-RU" sz="2800" dirty="0" err="1" smtClean="0"/>
              <a:t>Надеждинка</a:t>
            </a:r>
            <a:endParaRPr lang="ru-RU" sz="2800" dirty="0"/>
          </a:p>
        </p:txBody>
      </p:sp>
      <p:pic>
        <p:nvPicPr>
          <p:cNvPr id="4098" name="Picture 2" descr="C:\Users\User\Desktop\фото 2022\IMG-20230228-WA0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7302084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праздничным концертом, посвящённым Дню матери в Доме культуры с.Гавриловка</a:t>
            </a:r>
            <a:endParaRPr lang="ru-RU" sz="2400" dirty="0"/>
          </a:p>
        </p:txBody>
      </p:sp>
      <p:pic>
        <p:nvPicPr>
          <p:cNvPr id="26626" name="Picture 2" descr="C:\Users\User\Desktop\Фото 2022 год\IMG-20230208-WA00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71538" y="1571612"/>
            <a:ext cx="6543696" cy="49077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Мордовская изба</a:t>
            </a:r>
            <a:endParaRPr lang="ru-RU" dirty="0"/>
          </a:p>
        </p:txBody>
      </p:sp>
      <p:pic>
        <p:nvPicPr>
          <p:cNvPr id="3074" name="Picture 2" descr="C:\Users\User\Desktop\фото 2022\IMG_20230227_1753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571612"/>
            <a:ext cx="4929222" cy="4792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торжественное  мероприятие, посвящённое проводам  мобилизованным землякам </a:t>
            </a:r>
            <a:endParaRPr lang="ru-RU" sz="2400" dirty="0"/>
          </a:p>
        </p:txBody>
      </p:sp>
      <p:pic>
        <p:nvPicPr>
          <p:cNvPr id="3074" name="Picture 2" descr="C:\Users\User\Desktop\Фото 2022 год\Патриотический концерт с вручением пакетов мобилизованным гражданам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«Обильный край, благословенный» в с.Яковлевка</a:t>
            </a:r>
            <a:endParaRPr lang="ru-RU" sz="2800" dirty="0"/>
          </a:p>
        </p:txBody>
      </p:sp>
      <p:pic>
        <p:nvPicPr>
          <p:cNvPr id="1026" name="Picture 2" descr="C:\Users\User\Desktop\Фото 2022 год\Фото 2022 Обильный край Яковлевка\IMG-20220216-WA00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5" y="1643050"/>
            <a:ext cx="3810027" cy="2857520"/>
          </a:xfrm>
          <a:prstGeom prst="rect">
            <a:avLst/>
          </a:prstGeom>
          <a:noFill/>
        </p:spPr>
      </p:pic>
      <p:pic>
        <p:nvPicPr>
          <p:cNvPr id="1027" name="Picture 3" descr="C:\Users\User\Desktop\Фото 2022 год\Фото 2022 Обильный край Яковлевка\IMG-20220216-WA0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786190"/>
            <a:ext cx="3857620" cy="28932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«Обильный край, благословенный» в с.Яковлевка</a:t>
            </a:r>
            <a:endParaRPr lang="ru-RU" sz="2800" dirty="0"/>
          </a:p>
        </p:txBody>
      </p:sp>
      <p:pic>
        <p:nvPicPr>
          <p:cNvPr id="4" name="Picture 2" descr="C:\Users\User\Desktop\Фото 2022 год\Фото 2022 Обильный край Яковлевка\IMG-20220216-WA00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>выставка  </a:t>
            </a:r>
            <a:r>
              <a:rPr lang="ru-RU" sz="3100" dirty="0" smtClean="0"/>
              <a:t>мордовской кухни ко Дню Поселка </a:t>
            </a:r>
            <a:r>
              <a:rPr lang="ru-RU" sz="3100" dirty="0" smtClean="0"/>
              <a:t>Саракташ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C:\Users\User\Desktop\фото 2022\IMG-20220917-WA00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«Культурные традиции чаепития народов села </a:t>
            </a:r>
            <a:r>
              <a:rPr lang="ru-RU" sz="2800" dirty="0" err="1" smtClean="0"/>
              <a:t>Надеждинка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pic>
        <p:nvPicPr>
          <p:cNvPr id="27650" name="Picture 2" descr="C:\Users\User\Desktop\Фото 2022 год\IMG_20230221_15025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4199778" cy="3143272"/>
          </a:xfrm>
          <a:prstGeom prst="rect">
            <a:avLst/>
          </a:prstGeom>
          <a:noFill/>
        </p:spPr>
      </p:pic>
      <p:pic>
        <p:nvPicPr>
          <p:cNvPr id="27651" name="Picture 3" descr="C:\Users\User\Desktop\Фото 2022 год\IMG_20230221_1503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489587"/>
            <a:ext cx="4500594" cy="3368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акция "Ночь искусств"</a:t>
            </a:r>
            <a:endParaRPr lang="ru-RU" dirty="0"/>
          </a:p>
        </p:txBody>
      </p:sp>
      <p:pic>
        <p:nvPicPr>
          <p:cNvPr id="1026" name="Picture 2" descr="C:\Users\User\Downloads\IMG_20230222_1339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Игровая программа  </a:t>
            </a:r>
            <a:br>
              <a:rPr lang="ru-RU" sz="2800" dirty="0" smtClean="0"/>
            </a:br>
            <a:r>
              <a:rPr lang="ru-RU" sz="2800" dirty="0" smtClean="0"/>
              <a:t>«Приключения на Ивана Купала»</a:t>
            </a:r>
            <a:endParaRPr lang="ru-RU" sz="2800" dirty="0"/>
          </a:p>
        </p:txBody>
      </p:sp>
      <p:pic>
        <p:nvPicPr>
          <p:cNvPr id="28675" name="Picture 3" descr="C:\Users\User\Desktop\Фото 2022 год\IMG_20230221_1513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«Медовый спас- </a:t>
            </a:r>
            <a:br>
              <a:rPr lang="ru-RU" dirty="0" smtClean="0"/>
            </a:br>
            <a:r>
              <a:rPr lang="ru-RU" dirty="0" smtClean="0"/>
              <a:t>затей  припас»</a:t>
            </a:r>
            <a:endParaRPr lang="ru-RU" dirty="0"/>
          </a:p>
        </p:txBody>
      </p:sp>
      <p:pic>
        <p:nvPicPr>
          <p:cNvPr id="2050" name="Picture 2" descr="C:\Users\User\Desktop\Фото 2022 год\IMG_20230221_1514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28700" y="1751806"/>
            <a:ext cx="6096000" cy="4562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акция "Лето в парке"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22" name="Picture 2" descr="C:\Users\User\Desktop\Фото 2022 год\IMG_20230221_1522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85860"/>
            <a:ext cx="7000924" cy="52506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акция "Лето в парке"</a:t>
            </a:r>
            <a:endParaRPr lang="ru-RU" dirty="0"/>
          </a:p>
        </p:txBody>
      </p:sp>
      <p:pic>
        <p:nvPicPr>
          <p:cNvPr id="29698" name="Picture 2" descr="C:\Users\User\Desktop\Фото 2022 год\IMG-20220603-WA00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00174"/>
            <a:ext cx="6858048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Концертная  программа перед </a:t>
            </a:r>
            <a:r>
              <a:rPr lang="ru-RU" dirty="0" err="1" smtClean="0"/>
              <a:t>сельхозработниками</a:t>
            </a:r>
            <a:endParaRPr lang="ru-RU" dirty="0"/>
          </a:p>
        </p:txBody>
      </p:sp>
      <p:pic>
        <p:nvPicPr>
          <p:cNvPr id="31746" name="Picture 2" descr="C:\Users\User\Desktop\Фото 2022 год\IMG_20230221_1519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00174"/>
            <a:ext cx="6786610" cy="5089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Участие в акции</a:t>
            </a:r>
            <a:br>
              <a:rPr lang="ru-RU" sz="3600" dirty="0" smtClean="0"/>
            </a:br>
            <a:r>
              <a:rPr lang="ru-RU" sz="3600" dirty="0" smtClean="0"/>
              <a:t> «Тепло родного дома»</a:t>
            </a:r>
            <a:endParaRPr lang="ru-RU" sz="3600" dirty="0"/>
          </a:p>
        </p:txBody>
      </p:sp>
      <p:pic>
        <p:nvPicPr>
          <p:cNvPr id="4098" name="Picture 2" descr="C:\Users\User\Desktop\Фото 2023\Фото посылка мобилизованным\IMG_20230206_1352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58229" y="1609725"/>
            <a:ext cx="6436941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акция "Я люблю тебя моя Россия"</a:t>
            </a:r>
            <a:endParaRPr lang="ru-RU" dirty="0"/>
          </a:p>
        </p:txBody>
      </p:sp>
      <p:pic>
        <p:nvPicPr>
          <p:cNvPr id="3074" name="Picture 2" descr="C:\Users\User\Desktop\Фото 2022 год\IMG_20230222_13465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4199779" cy="3143272"/>
          </a:xfrm>
          <a:prstGeom prst="rect">
            <a:avLst/>
          </a:prstGeom>
          <a:noFill/>
        </p:spPr>
      </p:pic>
      <p:pic>
        <p:nvPicPr>
          <p:cNvPr id="3075" name="Picture 3" descr="C:\Users\User\Desktop\IMG_20230222_1347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429000"/>
            <a:ext cx="4288843" cy="32099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митинг «Нам войну забыть нельзя », посвященный Дню памяти и скорби</a:t>
            </a:r>
            <a:endParaRPr lang="ru-RU" sz="2800" dirty="0"/>
          </a:p>
        </p:txBody>
      </p:sp>
      <p:pic>
        <p:nvPicPr>
          <p:cNvPr id="4" name="Содержимое 3" descr="https://i.mycdn.me/i?r=AyH4iRPQ2q0otWIFepML2LxRZ1Q6wWj9SwbqlDT1-2Ap0g&amp;fn=w_612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1643050"/>
            <a:ext cx="414340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.mycdn.me/i?r=AyH4iRPQ2q0otWIFepML2LxR95_cSm24v4rxKhyTaPTCSw&amp;fn=w_548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928934"/>
            <a:ext cx="342902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У Бюста </a:t>
            </a:r>
            <a:r>
              <a:rPr lang="ru-RU" sz="2800" dirty="0" smtClean="0"/>
              <a:t>Героя </a:t>
            </a:r>
            <a:r>
              <a:rPr lang="ru-RU" sz="2800" dirty="0" err="1" smtClean="0"/>
              <a:t>Вертякова</a:t>
            </a:r>
            <a:r>
              <a:rPr lang="ru-RU" sz="2800" dirty="0" smtClean="0"/>
              <a:t> К.Р.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в </a:t>
            </a:r>
            <a:r>
              <a:rPr lang="ru-RU" sz="2800" dirty="0" smtClean="0"/>
              <a:t>с. </a:t>
            </a:r>
            <a:r>
              <a:rPr lang="ru-RU" sz="2800" dirty="0" smtClean="0"/>
              <a:t>Яковлевка митинг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 smtClean="0"/>
              <a:t>«Нам войну забыть нельзя</a:t>
            </a:r>
            <a:endParaRPr lang="ru-RU" sz="2800" dirty="0"/>
          </a:p>
        </p:txBody>
      </p:sp>
      <p:pic>
        <p:nvPicPr>
          <p:cNvPr id="8194" name="Picture 2" descr="C:\Users\User\Desktop\Фото Яковлевка 2022\IMG-f4db903bb65ea3cefba703e40ad90d44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28700" y="1747044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акция "Флаг России – </a:t>
            </a:r>
            <a:br>
              <a:rPr lang="ru-RU" dirty="0" smtClean="0"/>
            </a:br>
            <a:r>
              <a:rPr lang="ru-RU" dirty="0" smtClean="0"/>
              <a:t>гордость  наша" </a:t>
            </a:r>
            <a:endParaRPr lang="ru-RU" dirty="0"/>
          </a:p>
        </p:txBody>
      </p:sp>
      <p:pic>
        <p:nvPicPr>
          <p:cNvPr id="32770" name="Picture 2" descr="C:\Users\User\Desktop\Фото 2022 год\IMG_20220822_1112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00174"/>
            <a:ext cx="6715172" cy="50561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Урок мужества «Не обсуждая Родины приказ» посвященный выводу войск из Афганистана</a:t>
            </a:r>
            <a:endParaRPr lang="ru-RU" sz="2800" dirty="0"/>
          </a:p>
        </p:txBody>
      </p:sp>
      <p:pic>
        <p:nvPicPr>
          <p:cNvPr id="4098" name="Picture 2" descr="C:\Users\User\Downloads\IMG_20230222_1357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час мужества </a:t>
            </a:r>
            <a:br>
              <a:rPr lang="ru-RU" sz="4000" dirty="0" smtClean="0"/>
            </a:br>
            <a:r>
              <a:rPr lang="ru-RU" sz="4000" dirty="0" smtClean="0"/>
              <a:t>"Мы чтим Героев наших"</a:t>
            </a:r>
            <a:endParaRPr lang="ru-RU" sz="4000" dirty="0"/>
          </a:p>
        </p:txBody>
      </p:sp>
      <p:pic>
        <p:nvPicPr>
          <p:cNvPr id="33794" name="Picture 2" descr="C:\Users\User\Downloads\IMG_20230221_1535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928662" y="1643050"/>
            <a:ext cx="6400820" cy="4790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Проводы в Российскую армию </a:t>
            </a:r>
            <a:r>
              <a:rPr lang="ru-RU" dirty="0" err="1" smtClean="0"/>
              <a:t>Клименко</a:t>
            </a:r>
            <a:r>
              <a:rPr lang="ru-RU" dirty="0" smtClean="0"/>
              <a:t> Никиту</a:t>
            </a:r>
            <a:endParaRPr lang="ru-RU" dirty="0"/>
          </a:p>
        </p:txBody>
      </p:sp>
      <p:pic>
        <p:nvPicPr>
          <p:cNvPr id="34818" name="Picture 2" descr="C:\Users\User\Desktop\Фото 2022 год\IMG_20230221_1511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14348" y="1643050"/>
            <a:ext cx="6615134" cy="49510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Сельский филиал библиотеки</a:t>
            </a:r>
            <a:endParaRPr lang="ru-RU" dirty="0"/>
          </a:p>
        </p:txBody>
      </p:sp>
      <p:pic>
        <p:nvPicPr>
          <p:cNvPr id="35842" name="Picture 2" descr="C:\Users\User\Desktop\Фото 2022 год\ДК с.Надеждинка беседа ,посвящённая Дню снятия блокады Ленинград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142976" y="1714488"/>
            <a:ext cx="6124594" cy="4593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Выставка </a:t>
            </a:r>
            <a:br>
              <a:rPr lang="ru-RU" dirty="0" smtClean="0"/>
            </a:br>
            <a:r>
              <a:rPr lang="ru-RU" dirty="0" smtClean="0"/>
              <a:t>«Книги–юбиляры-2022»</a:t>
            </a:r>
            <a:endParaRPr lang="ru-RU" dirty="0"/>
          </a:p>
        </p:txBody>
      </p:sp>
      <p:pic>
        <p:nvPicPr>
          <p:cNvPr id="6146" name="Picture 2" descr="C:\Users\User\Downloads\IMG-20230222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59211" y="1609725"/>
            <a:ext cx="3634978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Пристройка для пожарного автомобиля</a:t>
            </a:r>
            <a:endParaRPr lang="ru-RU" dirty="0"/>
          </a:p>
        </p:txBody>
      </p:sp>
      <p:pic>
        <p:nvPicPr>
          <p:cNvPr id="36866" name="Picture 2" descr="C:\Users\User\Desktop\Фото 2022 год\IMG-20230221-WA00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259210" y="1609725"/>
            <a:ext cx="3634979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Численность населения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Всего- 506</a:t>
            </a:r>
          </a:p>
          <a:p>
            <a:pPr marL="0" indent="0">
              <a:buNone/>
            </a:pPr>
            <a:r>
              <a:rPr lang="ru-RU" sz="3600" dirty="0" err="1" smtClean="0"/>
              <a:t>С.Надеждинка</a:t>
            </a:r>
            <a:r>
              <a:rPr lang="ru-RU" sz="3600" dirty="0" smtClean="0"/>
              <a:t>- 351 чел.</a:t>
            </a:r>
          </a:p>
          <a:p>
            <a:pPr marL="0" indent="0">
              <a:buNone/>
            </a:pPr>
            <a:r>
              <a:rPr lang="ru-RU" sz="3600" dirty="0" smtClean="0"/>
              <a:t>С. Яковлевка – 150 чел.</a:t>
            </a:r>
          </a:p>
          <a:p>
            <a:pPr marL="0" indent="0">
              <a:buNone/>
            </a:pPr>
            <a:r>
              <a:rPr lang="ru-RU" sz="3600" dirty="0" smtClean="0"/>
              <a:t>Х. Туркестан - 1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327725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Вручение памяток по пожарной безопасности </a:t>
            </a:r>
            <a:endParaRPr lang="ru-RU" dirty="0"/>
          </a:p>
        </p:txBody>
      </p:sp>
      <p:pic>
        <p:nvPicPr>
          <p:cNvPr id="39938" name="Picture 2" descr="C:\Users\User\Desktop\Фото 2022 год\IMG-20230221-WA00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7" y="1785926"/>
            <a:ext cx="3857652" cy="3429024"/>
          </a:xfrm>
          <a:prstGeom prst="rect">
            <a:avLst/>
          </a:prstGeom>
          <a:noFill/>
        </p:spPr>
      </p:pic>
      <p:pic>
        <p:nvPicPr>
          <p:cNvPr id="39939" name="Picture 3" descr="C:\Users\User\Desktop\Фото 2022 год\IMG-20230221-WA0039.jpg"/>
          <p:cNvPicPr>
            <a:picLocks noChangeAspect="1" noChangeArrowheads="1"/>
          </p:cNvPicPr>
          <p:nvPr/>
        </p:nvPicPr>
        <p:blipFill>
          <a:blip r:embed="rId3"/>
          <a:srcRect r="18616" b="4255"/>
          <a:stretch>
            <a:fillRect/>
          </a:stretch>
        </p:blipFill>
        <p:spPr bwMode="auto">
          <a:xfrm>
            <a:off x="4429124" y="3643290"/>
            <a:ext cx="3643338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Собрание граждан </a:t>
            </a:r>
            <a:br>
              <a:rPr lang="ru-RU" dirty="0" smtClean="0"/>
            </a:br>
            <a:r>
              <a:rPr lang="ru-RU" dirty="0" smtClean="0"/>
              <a:t>жителей  </a:t>
            </a:r>
            <a:r>
              <a:rPr lang="ru-RU" dirty="0" err="1" smtClean="0"/>
              <a:t>с.Надеждинка</a:t>
            </a:r>
            <a:endParaRPr lang="ru-RU" dirty="0"/>
          </a:p>
        </p:txBody>
      </p:sp>
      <p:pic>
        <p:nvPicPr>
          <p:cNvPr id="38914" name="Picture 2" descr="C:\Users\User\Desktop\Фото 2022 год\Фото собраний граждан 2022 год с.Надеждинка\IMG_20220408_1438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43529" y="1609725"/>
            <a:ext cx="6000239" cy="4957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Собрание граждан  </a:t>
            </a:r>
            <a:br>
              <a:rPr lang="ru-RU" dirty="0" smtClean="0"/>
            </a:br>
            <a:r>
              <a:rPr lang="ru-RU" dirty="0" smtClean="0"/>
              <a:t>жителей с.Яковлевка</a:t>
            </a:r>
            <a:endParaRPr lang="ru-RU" dirty="0"/>
          </a:p>
        </p:txBody>
      </p:sp>
      <p:pic>
        <p:nvPicPr>
          <p:cNvPr id="37890" name="Picture 2" descr="C:\Users\User\Desktop\Фото 2022 год\Фото собрание Яковлевка 2022\IMG_20220415_1436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02549" y="1609725"/>
            <a:ext cx="6348301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Общественные формирования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Совет ветеранов</a:t>
            </a:r>
          </a:p>
          <a:p>
            <a:r>
              <a:rPr lang="ru-RU" dirty="0" smtClean="0"/>
              <a:t>Совет женщин</a:t>
            </a:r>
          </a:p>
          <a:p>
            <a:r>
              <a:rPr lang="ru-RU" dirty="0" smtClean="0"/>
              <a:t>Совет Молодёжи</a:t>
            </a:r>
          </a:p>
          <a:p>
            <a:r>
              <a:rPr lang="ru-RU" dirty="0" smtClean="0"/>
              <a:t>КДН И ЗП</a:t>
            </a:r>
          </a:p>
          <a:p>
            <a:r>
              <a:rPr lang="ru-RU" dirty="0" smtClean="0"/>
              <a:t>Административная комиссия</a:t>
            </a:r>
          </a:p>
          <a:p>
            <a:r>
              <a:rPr lang="ru-RU" dirty="0" smtClean="0"/>
              <a:t>Санитарная комиссия</a:t>
            </a:r>
          </a:p>
          <a:p>
            <a:r>
              <a:rPr lang="ru-RU" dirty="0" smtClean="0"/>
              <a:t>Совет по профилактике правонарушений и преступлений</a:t>
            </a:r>
          </a:p>
          <a:p>
            <a:r>
              <a:rPr lang="ru-RU" dirty="0" smtClean="0"/>
              <a:t>ДНД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Совет ветеранов </a:t>
            </a:r>
            <a:endParaRPr lang="ru-RU" dirty="0"/>
          </a:p>
        </p:txBody>
      </p:sp>
      <p:pic>
        <p:nvPicPr>
          <p:cNvPr id="4" name="Picture 2" descr="C:\Users\User\Desktop\Документы\Фото все\Фото Совет ветеранов 16.01.2020\IMG_20200128_140726_HD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443" b="9400"/>
          <a:stretch>
            <a:fillRect/>
          </a:stretch>
        </p:blipFill>
        <p:spPr bwMode="auto">
          <a:xfrm>
            <a:off x="844931" y="1609725"/>
            <a:ext cx="6656027" cy="4588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Золотая Свадьба – 50 лет вместе семьи </a:t>
            </a:r>
            <a:br>
              <a:rPr lang="ru-RU" sz="3200" dirty="0" smtClean="0"/>
            </a:br>
            <a:r>
              <a:rPr lang="ru-RU" sz="3200" dirty="0" err="1" smtClean="0"/>
              <a:t>Гузенко</a:t>
            </a:r>
            <a:r>
              <a:rPr lang="ru-RU" sz="3200" dirty="0" smtClean="0"/>
              <a:t> Н.И. и Г.И.</a:t>
            </a:r>
            <a:endParaRPr lang="ru-RU" sz="3200" dirty="0"/>
          </a:p>
        </p:txBody>
      </p:sp>
      <p:pic>
        <p:nvPicPr>
          <p:cNvPr id="46082" name="Picture 2" descr="C:\Users\User\Desktop\Фото 2022 год\IMG_20220819_1157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58229" y="1609725"/>
            <a:ext cx="6436941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Золотая свадьба – 50 лет вместе семьи </a:t>
            </a:r>
            <a:br>
              <a:rPr lang="ru-RU" dirty="0" smtClean="0"/>
            </a:br>
            <a:r>
              <a:rPr lang="ru-RU" dirty="0" smtClean="0"/>
              <a:t>Шабановых  В.П. и Н.И.</a:t>
            </a:r>
            <a:endParaRPr lang="ru-RU" dirty="0"/>
          </a:p>
        </p:txBody>
      </p:sp>
      <p:pic>
        <p:nvPicPr>
          <p:cNvPr id="47106" name="Picture 2" descr="C:\Users\User\Desktop\Фото 2022 год\январь 2022 год свадьб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714488"/>
            <a:ext cx="4140416" cy="4949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90-летний юбилей </a:t>
            </a:r>
            <a:r>
              <a:rPr lang="ru-RU" sz="2800" dirty="0" err="1" smtClean="0"/>
              <a:t>Миронченко</a:t>
            </a:r>
            <a:r>
              <a:rPr lang="ru-RU" sz="2800" dirty="0" smtClean="0"/>
              <a:t> Раисы Дмитриевны</a:t>
            </a:r>
            <a:endParaRPr lang="ru-RU" sz="2800" dirty="0"/>
          </a:p>
        </p:txBody>
      </p:sp>
      <p:pic>
        <p:nvPicPr>
          <p:cNvPr id="1026" name="Picture 2" descr="C:\Users\User\Desktop\Фото 2022 год\IMG_20230222_1444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53380" y="1609725"/>
            <a:ext cx="5276073" cy="49625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Совет молодежи </a:t>
            </a:r>
            <a:endParaRPr lang="ru-RU" dirty="0"/>
          </a:p>
        </p:txBody>
      </p:sp>
      <p:pic>
        <p:nvPicPr>
          <p:cNvPr id="40963" name="Picture 3" descr="C:\Users\User\Desktop\Фото 2023\Совет молодежи январь 2023\IMG_20230201_1009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58229" y="1609725"/>
            <a:ext cx="6436941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Административная комиссия</a:t>
            </a:r>
            <a:endParaRPr lang="ru-RU" dirty="0"/>
          </a:p>
        </p:txBody>
      </p:sp>
      <p:pic>
        <p:nvPicPr>
          <p:cNvPr id="45058" name="Picture 2" descr="C:\Users\User\Desktop\Документы\Административная комиссия Надеждинский сельсовет\Фото административной комисии 2022 год\IMG_20220311_0928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03316" y="1653526"/>
            <a:ext cx="6346767" cy="47590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Численность населения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984796083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Расширенное  аппаратное  совещание </a:t>
            </a:r>
            <a:endParaRPr lang="ru-RU" dirty="0"/>
          </a:p>
        </p:txBody>
      </p:sp>
      <p:pic>
        <p:nvPicPr>
          <p:cNvPr id="44034" name="Picture 2" descr="C:\Users\User\Desktop\Фото 2022 год\IMG_20221213_10195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58229" y="1609725"/>
            <a:ext cx="6436941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Добровольная народная дружина</a:t>
            </a:r>
            <a:endParaRPr lang="ru-RU" dirty="0"/>
          </a:p>
        </p:txBody>
      </p:sp>
      <p:pic>
        <p:nvPicPr>
          <p:cNvPr id="48130" name="Picture 2" descr="C:\Users\User\Desktop\Документы\ДНД\Фото ДНД\IMG_20180719_0917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03316" y="1653526"/>
            <a:ext cx="6346767" cy="47590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Дежурство ДНД</a:t>
            </a:r>
            <a:endParaRPr lang="ru-RU" dirty="0"/>
          </a:p>
        </p:txBody>
      </p:sp>
      <p:pic>
        <p:nvPicPr>
          <p:cNvPr id="5122" name="Picture 2" descr="C:\Users\User\Desktop\Документы\ДНД\Фото Тимко\IMG-20230124-WA00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28700" y="1747044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капитального ремонта кровли ДК с. </a:t>
            </a:r>
            <a:r>
              <a:rPr lang="ru-RU" sz="3200" dirty="0" err="1" smtClean="0"/>
              <a:t>Надеждинка</a:t>
            </a:r>
            <a:r>
              <a:rPr lang="ru-RU" sz="3200" dirty="0" smtClean="0"/>
              <a:t> – 2020 год</a:t>
            </a:r>
            <a:endParaRPr lang="ru-RU" sz="3200" dirty="0"/>
          </a:p>
        </p:txBody>
      </p:sp>
      <p:pic>
        <p:nvPicPr>
          <p:cNvPr id="6146" name="Picture 2" descr="C:\Users\User\Desktop\Документы\Фото все\Фото проектов 4 (2019,2020,2021,2022)\Капитальный ремонт крыши ДК с.Надеждин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369598" cy="47771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Парковая  зона в с.Яковлевка – 2021 год </a:t>
            </a:r>
            <a:endParaRPr lang="ru-RU" dirty="0"/>
          </a:p>
        </p:txBody>
      </p:sp>
      <p:pic>
        <p:nvPicPr>
          <p:cNvPr id="7170" name="Picture 2" descr="C:\Users\User\Desktop\Документы\Фото все\Фото проектов 4 (2019,2020,2021,2022)\Благоустройство парковой зоны в селе Яковлев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«Благоустройство аллеи Славы» - 2022 год </a:t>
            </a:r>
            <a:endParaRPr lang="ru-RU" dirty="0"/>
          </a:p>
        </p:txBody>
      </p:sp>
      <p:pic>
        <p:nvPicPr>
          <p:cNvPr id="8194" name="Picture 2" descr="C:\Users\User\Desktop\Документы\Фото все\Фото проектов 4 (2019,2020,2021,2022)\Аллея Славы 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8229" y="1609725"/>
            <a:ext cx="6436941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«Капитальный ремонт сетей водоснабжения </a:t>
            </a:r>
            <a:r>
              <a:rPr lang="ru-RU" sz="2400" dirty="0" err="1" smtClean="0"/>
              <a:t>с.Надежинка</a:t>
            </a:r>
            <a:r>
              <a:rPr lang="ru-RU" sz="2400" dirty="0" smtClean="0"/>
              <a:t>. 2,3 этап. Сети водопровода. Пожарный резервуар</a:t>
            </a:r>
            <a:endParaRPr lang="ru-RU" sz="2400" dirty="0"/>
          </a:p>
        </p:txBody>
      </p:sp>
      <p:pic>
        <p:nvPicPr>
          <p:cNvPr id="9219" name="Picture 3" descr="C:\Users\User\Desktop\Водопровод с.Надеждинка\Фото водопровод 2022 год\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63" y="1500629"/>
            <a:ext cx="2725737" cy="4845755"/>
          </a:xfrm>
          <a:prstGeom prst="rect">
            <a:avLst/>
          </a:prstGeom>
          <a:noFill/>
        </p:spPr>
      </p:pic>
      <p:pic>
        <p:nvPicPr>
          <p:cNvPr id="9220" name="Picture 4" descr="C:\Users\User\Desktop\Водопровод с.Надеждинка\Фото водопровод 2022 год\7.Пожарный резервуа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500174"/>
            <a:ext cx="3571900" cy="47427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Субботник  на кладбище </a:t>
            </a:r>
            <a:r>
              <a:rPr lang="ru-RU" dirty="0" err="1" smtClean="0"/>
              <a:t>с.Надеждинка</a:t>
            </a:r>
            <a:endParaRPr lang="ru-RU" dirty="0"/>
          </a:p>
        </p:txBody>
      </p:sp>
      <p:pic>
        <p:nvPicPr>
          <p:cNvPr id="10242" name="Picture 2" descr="C:\Users\User\Desktop\Фото 2022 год\Кладбище с.Надеждинк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28700" y="1747044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Субботники на территории поселения</a:t>
            </a:r>
            <a:endParaRPr lang="ru-RU" dirty="0"/>
          </a:p>
        </p:txBody>
      </p:sp>
      <p:pic>
        <p:nvPicPr>
          <p:cNvPr id="11267" name="Picture 3" descr="C:\Users\User\Desktop\Фото 2022 год\IMG_20220420_115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3214710" cy="3214710"/>
          </a:xfrm>
          <a:prstGeom prst="rect">
            <a:avLst/>
          </a:prstGeom>
          <a:noFill/>
        </p:spPr>
      </p:pic>
      <p:pic>
        <p:nvPicPr>
          <p:cNvPr id="11268" name="Picture 4" descr="C:\Users\User\Desktop\Фото 2022 год\IMG_20220426_12234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143248"/>
            <a:ext cx="3429024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Субботник на свалке</a:t>
            </a:r>
            <a:endParaRPr lang="ru-RU" dirty="0"/>
          </a:p>
        </p:txBody>
      </p:sp>
      <p:pic>
        <p:nvPicPr>
          <p:cNvPr id="4" name="Picture 2" descr="C:\Users\User\Desktop\Фото 2022 год\IMG_20220426_1723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3381" y="1609725"/>
            <a:ext cx="4633132" cy="4633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yandex-sans"/>
              </a:rPr>
              <a:t>Совет депутатов</a:t>
            </a:r>
            <a:br>
              <a:rPr lang="ru-RU" sz="3200" dirty="0" smtClean="0">
                <a:latin typeface="yandex-sans"/>
              </a:rPr>
            </a:br>
            <a:r>
              <a:rPr lang="ru-RU" sz="3200" dirty="0" smtClean="0">
                <a:latin typeface="yandex-sans"/>
              </a:rPr>
              <a:t> </a:t>
            </a:r>
            <a:r>
              <a:rPr lang="ru-RU" sz="3200" dirty="0" err="1" smtClean="0">
                <a:latin typeface="yandex-sans"/>
              </a:rPr>
              <a:t>Надеждинского</a:t>
            </a:r>
            <a:r>
              <a:rPr lang="ru-RU" sz="3200" dirty="0" smtClean="0">
                <a:latin typeface="yandex-sans"/>
              </a:rPr>
              <a:t> сельсовета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400" b="1" u="sng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1714488"/>
            <a:ext cx="73581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yandex-sans"/>
              </a:rPr>
              <a:t>состоит из 7 депутатов</a:t>
            </a:r>
          </a:p>
          <a:p>
            <a:pPr algn="ctr"/>
            <a:r>
              <a:rPr lang="ru-RU" sz="3600" dirty="0" smtClean="0">
                <a:latin typeface="Times New Roman"/>
                <a:ea typeface="Calibri"/>
              </a:rPr>
              <a:t>Проведено </a:t>
            </a:r>
            <a:r>
              <a:rPr lang="ru-RU" sz="3600" b="1" dirty="0" smtClean="0">
                <a:latin typeface="Times New Roman"/>
                <a:ea typeface="Calibri"/>
              </a:rPr>
              <a:t>4 </a:t>
            </a:r>
            <a:r>
              <a:rPr lang="ru-RU" sz="3600" dirty="0" smtClean="0">
                <a:latin typeface="Times New Roman"/>
                <a:ea typeface="Calibri"/>
              </a:rPr>
              <a:t>заседаний Совета депутатов плановых и </a:t>
            </a:r>
          </a:p>
          <a:p>
            <a:pPr algn="ctr"/>
            <a:r>
              <a:rPr lang="ru-RU" sz="3600" b="1" dirty="0" smtClean="0">
                <a:latin typeface="Times New Roman"/>
                <a:ea typeface="Calibri"/>
              </a:rPr>
              <a:t>9</a:t>
            </a:r>
            <a:r>
              <a:rPr lang="ru-RU" sz="3600" dirty="0" smtClean="0">
                <a:latin typeface="Times New Roman"/>
                <a:ea typeface="Calibri"/>
              </a:rPr>
              <a:t> внеочередных, </a:t>
            </a:r>
          </a:p>
          <a:p>
            <a:pPr algn="ctr"/>
            <a:r>
              <a:rPr lang="ru-RU" sz="3600" dirty="0" smtClean="0">
                <a:latin typeface="Times New Roman"/>
                <a:ea typeface="Calibri"/>
              </a:rPr>
              <a:t>на которых рассмотрели  </a:t>
            </a:r>
          </a:p>
          <a:p>
            <a:pPr algn="ctr"/>
            <a:r>
              <a:rPr lang="ru-RU" sz="3600" b="1" dirty="0" smtClean="0">
                <a:latin typeface="Times New Roman"/>
                <a:ea typeface="Calibri"/>
              </a:rPr>
              <a:t>88</a:t>
            </a:r>
            <a:r>
              <a:rPr lang="ru-RU" sz="3600" dirty="0" smtClean="0">
                <a:latin typeface="Times New Roman"/>
                <a:ea typeface="Calibri"/>
              </a:rPr>
              <a:t> вопросов</a:t>
            </a:r>
            <a:endParaRPr lang="ru-RU" sz="360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Субботник на роднике «</a:t>
            </a:r>
            <a:r>
              <a:rPr lang="ru-RU" dirty="0" err="1" smtClean="0"/>
              <a:t>Надеждинский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3314" name="Picture 2" descr="C:\Users\User\Desktop\Фото 2022 год\IMG_20220428_1106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3381" y="1609725"/>
            <a:ext cx="4846638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Высадка деревьев</a:t>
            </a:r>
            <a:endParaRPr lang="ru-RU" dirty="0"/>
          </a:p>
        </p:txBody>
      </p:sp>
      <p:pic>
        <p:nvPicPr>
          <p:cNvPr id="12290" name="Picture 2" descr="C:\Users\User\Desktop\Фото 2022 год\IMG_20221018_13063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8229" y="1609725"/>
            <a:ext cx="6436941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ИНФРАСТРУКТУРА СЕЛА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МОБУ </a:t>
            </a:r>
            <a:r>
              <a:rPr lang="ru-RU" dirty="0" err="1" smtClean="0"/>
              <a:t>Надеждинская</a:t>
            </a:r>
            <a:r>
              <a:rPr lang="ru-RU" dirty="0" smtClean="0"/>
              <a:t> СОШ с дошкольной группой</a:t>
            </a:r>
          </a:p>
          <a:p>
            <a:r>
              <a:rPr lang="ru-RU" dirty="0" smtClean="0"/>
              <a:t>Надеждинский ФАП</a:t>
            </a:r>
          </a:p>
          <a:p>
            <a:r>
              <a:rPr lang="ru-RU" dirty="0" err="1" smtClean="0"/>
              <a:t>Яковлевский</a:t>
            </a:r>
            <a:r>
              <a:rPr lang="ru-RU" dirty="0" smtClean="0"/>
              <a:t> ФАП</a:t>
            </a:r>
          </a:p>
          <a:p>
            <a:r>
              <a:rPr lang="ru-RU" dirty="0" smtClean="0"/>
              <a:t>ДК </a:t>
            </a:r>
            <a:r>
              <a:rPr lang="ru-RU" dirty="0" err="1" smtClean="0"/>
              <a:t>с.Надеждинка</a:t>
            </a:r>
            <a:endParaRPr lang="ru-RU" dirty="0" smtClean="0"/>
          </a:p>
          <a:p>
            <a:r>
              <a:rPr lang="ru-RU" dirty="0" err="1" smtClean="0"/>
              <a:t>Яковлевский</a:t>
            </a:r>
            <a:r>
              <a:rPr lang="ru-RU" dirty="0" smtClean="0"/>
              <a:t> клуб</a:t>
            </a:r>
          </a:p>
          <a:p>
            <a:r>
              <a:rPr lang="ru-RU" dirty="0" smtClean="0"/>
              <a:t>Филиал сельской библиотеки</a:t>
            </a:r>
          </a:p>
          <a:p>
            <a:r>
              <a:rPr lang="ru-RU" dirty="0" smtClean="0"/>
              <a:t>Отделение почты</a:t>
            </a:r>
          </a:p>
          <a:p>
            <a:r>
              <a:rPr lang="ru-RU" dirty="0" smtClean="0"/>
              <a:t>Отделение сбербанка</a:t>
            </a:r>
          </a:p>
          <a:p>
            <a:r>
              <a:rPr lang="ru-RU" dirty="0" smtClean="0"/>
              <a:t>Базовое предприятие отделение «</a:t>
            </a:r>
            <a:r>
              <a:rPr lang="ru-RU" dirty="0" err="1" smtClean="0"/>
              <a:t>Надеждинское</a:t>
            </a:r>
            <a:r>
              <a:rPr lang="ru-RU" dirty="0" smtClean="0"/>
              <a:t>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0101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146" name="AutoShape 2" descr="https://mail.yandex.ru/message_part/sharePostcardgif-zhelayu-vdokhnoveniya-i-priliva-energii-59649.gif?_uid=269833495&amp;name=sharePostcardgif-zhelayu-vdokhnoveniya-i-priliva-energii-59649.gif&amp;hid=1.2&amp;ids=175077435514034711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8" name="AutoShape 4" descr="https://mail.yandex.ru/message_part/sharePostcardgif-zhelayu-vdokhnoveniya-i-priliva-energii-59649.gif?_uid=269833495&amp;name=sharePostcardgif-zhelayu-vdokhnoveniya-i-priliva-energii-59649.gif&amp;hid=1.2&amp;ids=175077435514034711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0" name="AutoShape 6" descr="https://mail.yandex.ru/message_part/sharePostcardgif-zhelayu-vdokhnoveniya-i-priliva-energii-59649.gif?_uid=269833495&amp;name=sharePostcardgif-zhelayu-vdokhnoveniya-i-priliva-energii-59649.gif&amp;hid=1.2&amp;ids=175077435514034711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Сверкающая открытка хорошего дн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428576"/>
            <a:ext cx="6429420" cy="6429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3248</TotalTime>
  <Words>560</Words>
  <Application>Microsoft Office PowerPoint</Application>
  <PresentationFormat>Экран (4:3)</PresentationFormat>
  <Paragraphs>125</Paragraphs>
  <Slides>93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94" baseType="lpstr">
      <vt:lpstr>Изящная</vt:lpstr>
      <vt:lpstr>Отчёт главы администрации муниципального образования  Надеждинский сельсовет  за 2022 год  Тимко Оксаны Анатольевны</vt:lpstr>
      <vt:lpstr>Администрация работает согласно:</vt:lpstr>
      <vt:lpstr>Акция Крымская  весна -дня  возвращения Крыма и Севастополя в родную гавань и  в поддержку жителей Донбасса</vt:lpstr>
      <vt:lpstr>Автопробег в поддержку СВО</vt:lpstr>
      <vt:lpstr>торжественное  мероприятие, посвящённое проводам  мобилизованным землякам </vt:lpstr>
      <vt:lpstr>Участие в акции  «Тепло родного дома»</vt:lpstr>
      <vt:lpstr>Численность населения</vt:lpstr>
      <vt:lpstr>Численность населения</vt:lpstr>
      <vt:lpstr>Совет депутатов  Надеждинского сельсовета</vt:lpstr>
      <vt:lpstr>Исполнение бюджета</vt:lpstr>
      <vt:lpstr> заседание Совета Депутатов  четвёртого созыва</vt:lpstr>
      <vt:lpstr>Образование   МОБУ Надеждинская СОШ</vt:lpstr>
      <vt:lpstr>МОБУ Надеждинская СОШ</vt:lpstr>
      <vt:lpstr>Капитальный ремонт кровли котельной </vt:lpstr>
      <vt:lpstr>День знаний</vt:lpstr>
      <vt:lpstr>Поздравление  Бессарабова Александра Сергеевича – заместителя главы района по экономике</vt:lpstr>
      <vt:lpstr>Ежедневная линейка,  с поднятием флага</vt:lpstr>
      <vt:lpstr>Посвящение  в Юнармейцы </vt:lpstr>
      <vt:lpstr>Последний звонок</vt:lpstr>
      <vt:lpstr>Дошкольная группа МОБУ Надеждинская СОШ</vt:lpstr>
      <vt:lpstr>Беседка, спальня</vt:lpstr>
      <vt:lpstr>Медицина и здравоохранение Надеждинский ФАП</vt:lpstr>
      <vt:lpstr>Андрейчева  Надежда Ивановна заведующая ФАП с.Надеждинка</vt:lpstr>
      <vt:lpstr>Яковлевский ФАП</vt:lpstr>
      <vt:lpstr>Щипанова Оксана Ивановна – заведующая ФАП с.Яковлевка </vt:lpstr>
      <vt:lpstr>Начальник отделения  «Почта России» </vt:lpstr>
      <vt:lpstr>«Почта России»</vt:lpstr>
      <vt:lpstr>«Почта России»</vt:lpstr>
      <vt:lpstr>Отделение сбербанка Менеджмент по работе с клиентами </vt:lpstr>
      <vt:lpstr>Работа с клиентами</vt:lpstr>
      <vt:lpstr>"Масленицу провожаем -Весну встречаем "</vt:lpstr>
      <vt:lpstr>      «Проводы зимы» в с.Яковлевка </vt:lpstr>
      <vt:lpstr>День местного самоуправления</vt:lpstr>
      <vt:lpstr>Награждение активных жителей поселения</vt:lpstr>
      <vt:lpstr>митинг, посвященный  77-летию со Дня Победы в ВОВ</vt:lpstr>
      <vt:lpstr>акция «Бессмертный полк» </vt:lpstr>
      <vt:lpstr>праздничный концерт, посвящённый Дню Победы</vt:lpstr>
      <vt:lpstr>поздравление тружеников тыла и детей войны  </vt:lpstr>
      <vt:lpstr>В Яковлевском  клубе концерт ко Дню Победы</vt:lpstr>
      <vt:lpstr>«Никто не забыт, ничто  не забыто» </vt:lpstr>
      <vt:lpstr>информационный час "Пионерии-100лет"</vt:lpstr>
      <vt:lpstr>праздничное мероприятие - встреча жителей с. Ново – Чебенск</vt:lpstr>
      <vt:lpstr>праздничная концертная программа, посвящённая 85-летию Надеждинского фельдшерско-акушерского пункта</vt:lpstr>
      <vt:lpstr>концертная программа «Золотые ваши годы »</vt:lpstr>
      <vt:lpstr>праздничный концерт, посвящённый Дню матери ДК с.Надеждинка</vt:lpstr>
      <vt:lpstr>праздничный концерт, посвящённый Дню матери Яковлевский клуб</vt:lpstr>
      <vt:lpstr>День матери в клубе с. Яковлевка творческого коллектива  ДК с. Надеждинка</vt:lpstr>
      <vt:lpstr>праздничным концертом, посвящённым Дню матери в Доме культуры с.Гавриловка</vt:lpstr>
      <vt:lpstr>Мордовская изба</vt:lpstr>
      <vt:lpstr>«Обильный край, благословенный» в с.Яковлевка</vt:lpstr>
      <vt:lpstr>«Обильный край, благословенный» в с.Яковлевка</vt:lpstr>
      <vt:lpstr>выставка  мордовской кухни ко Дню Поселка Саракташ  </vt:lpstr>
      <vt:lpstr>«Культурные традиции чаепития народов села Надеждинка»</vt:lpstr>
      <vt:lpstr>акция "Ночь искусств"</vt:lpstr>
      <vt:lpstr>Игровая программа   «Приключения на Ивана Купала»</vt:lpstr>
      <vt:lpstr>«Медовый спас-  затей  припас»</vt:lpstr>
      <vt:lpstr>акция "Лето в парке" </vt:lpstr>
      <vt:lpstr>акция "Лето в парке"</vt:lpstr>
      <vt:lpstr>Концертная  программа перед сельхозработниками</vt:lpstr>
      <vt:lpstr>  акция "Я люблю тебя моя Россия"</vt:lpstr>
      <vt:lpstr>митинг «Нам войну забыть нельзя », посвященный Дню памяти и скорби</vt:lpstr>
      <vt:lpstr>У Бюста Героя Вертякова К.Р.  в с. Яковлевка митинг  «Нам войну забыть нельзя</vt:lpstr>
      <vt:lpstr>акция "Флаг России –  гордость  наша" </vt:lpstr>
      <vt:lpstr>Урок мужества «Не обсуждая Родины приказ» посвященный выводу войск из Афганистана</vt:lpstr>
      <vt:lpstr>                час мужества  "Мы чтим Героев наших"</vt:lpstr>
      <vt:lpstr>Проводы в Российскую армию Клименко Никиту</vt:lpstr>
      <vt:lpstr>Сельский филиал библиотеки</vt:lpstr>
      <vt:lpstr>Выставка  «Книги–юбиляры-2022»</vt:lpstr>
      <vt:lpstr>Пристройка для пожарного автомобиля</vt:lpstr>
      <vt:lpstr>Вручение памяток по пожарной безопасности </vt:lpstr>
      <vt:lpstr>Собрание граждан  жителей  с.Надеждинка</vt:lpstr>
      <vt:lpstr>Собрание граждан   жителей с.Яковлевка</vt:lpstr>
      <vt:lpstr>Общественные формирования</vt:lpstr>
      <vt:lpstr>Совет ветеранов </vt:lpstr>
      <vt:lpstr>Золотая Свадьба – 50 лет вместе семьи  Гузенко Н.И. и Г.И.</vt:lpstr>
      <vt:lpstr>Золотая свадьба – 50 лет вместе семьи  Шабановых  В.П. и Н.И.</vt:lpstr>
      <vt:lpstr>90-летний юбилей Миронченко Раисы Дмитриевны</vt:lpstr>
      <vt:lpstr>Совет молодежи </vt:lpstr>
      <vt:lpstr>Административная комиссия</vt:lpstr>
      <vt:lpstr>Расширенное  аппаратное  совещание </vt:lpstr>
      <vt:lpstr>Добровольная народная дружина</vt:lpstr>
      <vt:lpstr>Дежурство ДНД</vt:lpstr>
      <vt:lpstr>капитального ремонта кровли ДК с. Надеждинка – 2020 год</vt:lpstr>
      <vt:lpstr>Парковая  зона в с.Яковлевка – 2021 год </vt:lpstr>
      <vt:lpstr>«Благоустройство аллеи Славы» - 2022 год </vt:lpstr>
      <vt:lpstr>«Капитальный ремонт сетей водоснабжения с.Надежинка. 2,3 этап. Сети водопровода. Пожарный резервуар</vt:lpstr>
      <vt:lpstr>Субботник  на кладбище с.Надеждинка</vt:lpstr>
      <vt:lpstr>Субботники на территории поселения</vt:lpstr>
      <vt:lpstr>Субботник на свалке</vt:lpstr>
      <vt:lpstr>Субботник на роднике «Надеждинский»</vt:lpstr>
      <vt:lpstr>Высадка деревьев</vt:lpstr>
      <vt:lpstr>ИНФРАСТРУКТУРА СЕЛА</vt:lpstr>
      <vt:lpstr>Слайд 93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главы администрации муниципального образования  Надеждинский сельсовет  за 2018 год  Тимко Оксаны Анатольевны</dc:title>
  <dc:creator>USER</dc:creator>
  <cp:lastModifiedBy>Пользователь Windows</cp:lastModifiedBy>
  <cp:revision>210</cp:revision>
  <dcterms:created xsi:type="dcterms:W3CDTF">2019-03-24T18:07:33Z</dcterms:created>
  <dcterms:modified xsi:type="dcterms:W3CDTF">2023-02-28T07:19:02Z</dcterms:modified>
</cp:coreProperties>
</file>